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62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35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0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AB8B115-0AB1-4055-AE9D-C993D0A9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08" y="202142"/>
            <a:ext cx="5735814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Getting Ready at St. Bridget – Day 1  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C:\Users\twote\Desktop\BTC\2017\Photos\Day 1\New folder\Getting ready at St Bs day 1.JPG">
            <a:extLst>
              <a:ext uri="{FF2B5EF4-FFF2-40B4-BE49-F238E27FC236}">
                <a16:creationId xmlns:a16="http://schemas.microsoft.com/office/drawing/2014/main" id="{D1627357-7FD8-4830-97EB-BB3CC888FFC5}"/>
              </a:ext>
            </a:extLst>
          </p:cNvPr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3915" y="942763"/>
            <a:ext cx="3086099" cy="27711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C:\Users\twote\Desktop\BTC\2017\Photos\Day 1\New folder\Packing Support.JPG">
            <a:extLst>
              <a:ext uri="{FF2B5EF4-FFF2-40B4-BE49-F238E27FC236}">
                <a16:creationId xmlns:a16="http://schemas.microsoft.com/office/drawing/2014/main" id="{A5089BE6-35A9-4E3A-9F83-A27BA4BCE8E5}"/>
              </a:ext>
            </a:extLst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51350" y="975783"/>
            <a:ext cx="3086100" cy="2733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C:\Users\twote\Desktop\BTC\2017\Photos\Day 1\New folder\Lauren getting ready day 1.JPG">
            <a:extLst>
              <a:ext uri="{FF2B5EF4-FFF2-40B4-BE49-F238E27FC236}">
                <a16:creationId xmlns:a16="http://schemas.microsoft.com/office/drawing/2014/main" id="{BF19900A-8546-4BB0-926C-10C8415FD018}"/>
              </a:ext>
            </a:extLst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70300" y="975783"/>
            <a:ext cx="2520278" cy="270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7" descr="C:\Users\twote\Desktop\BTC\2017\Photos\Day 1\New folder\getting ready to pray.JPG">
            <a:extLst>
              <a:ext uri="{FF2B5EF4-FFF2-40B4-BE49-F238E27FC236}">
                <a16:creationId xmlns:a16="http://schemas.microsoft.com/office/drawing/2014/main" id="{019C44F2-FDE9-411F-94CF-9B16FD4F9AF0}"/>
              </a:ext>
            </a:extLst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7379" y="3905249"/>
            <a:ext cx="4034578" cy="27336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8" descr="C:\Users\twote\Desktop\BTC\2017\Photos\Day 1\New folder\packing.JPG">
            <a:extLst>
              <a:ext uri="{FF2B5EF4-FFF2-40B4-BE49-F238E27FC236}">
                <a16:creationId xmlns:a16="http://schemas.microsoft.com/office/drawing/2014/main" id="{40A8D9DA-526A-4749-BA87-E758611898A6}"/>
              </a:ext>
            </a:extLst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94550" y="4023429"/>
            <a:ext cx="3876675" cy="249731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95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wote\Desktop\BTC\2017\Photos\Day 1\New folder\preparing to leave.JPG">
            <a:extLst>
              <a:ext uri="{FF2B5EF4-FFF2-40B4-BE49-F238E27FC236}">
                <a16:creationId xmlns:a16="http://schemas.microsoft.com/office/drawing/2014/main" id="{79864820-5DF9-46E3-8D96-5DA536C6BD0F}"/>
              </a:ext>
            </a:extLst>
          </p:cNvPr>
          <p:cNvPicPr/>
          <p:nvPr/>
        </p:nvPicPr>
        <p:blipFill>
          <a:blip r:embed="rId2" cstate="screen"/>
          <a:srcRect b="24399"/>
          <a:stretch>
            <a:fillRect/>
          </a:stretch>
        </p:blipFill>
        <p:spPr bwMode="auto">
          <a:xfrm>
            <a:off x="576967" y="384457"/>
            <a:ext cx="4299833" cy="28893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Picture 2" descr="C:\Users\twote\Desktop\BTC\2017\Photos\Day 1\Riding from St Bridget  day 1.jpg">
            <a:extLst>
              <a:ext uri="{FF2B5EF4-FFF2-40B4-BE49-F238E27FC236}">
                <a16:creationId xmlns:a16="http://schemas.microsoft.com/office/drawing/2014/main" id="{41B2E88E-E51B-4C96-8D61-A162D60F08BC}"/>
              </a:ext>
            </a:extLst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00601" y="3429000"/>
            <a:ext cx="6429375" cy="33947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A9BA913-FAC3-4189-9D6C-BF7F32B6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052" y="969787"/>
            <a:ext cx="5476169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 our way to Sparrows Ministry 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9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CC5D175-BE35-4A7A-A840-19B5713D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80" y="188119"/>
            <a:ext cx="4899376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anose="020F0502020204030204" pitchFamily="34" charset="0"/>
              </a:rPr>
              <a:t>Serving at Sparrows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Day 1 - 2018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5E8FC-FEB7-44D7-A96D-B7D4149C7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8" y="933803"/>
            <a:ext cx="3362325" cy="288519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54392-26F4-497E-8BED-DC794E000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92" y="313796"/>
            <a:ext cx="3741385" cy="3200400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CCE-1502-4DDC-8D60-5788EC200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50" y="4185357"/>
            <a:ext cx="3686351" cy="2444044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1B3FB-BAA0-43C6-B019-A6E082B24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15" y="3739975"/>
            <a:ext cx="2233612" cy="303900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1546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F1E4BFA2-909D-402A-8310-29483FEA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80" y="188119"/>
            <a:ext cx="4899376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anose="020F0502020204030204" pitchFamily="34" charset="0"/>
              </a:rPr>
              <a:t>ALL at Sparrows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Day 1 - 2018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D51E7-40ED-4A6D-BA10-0545B6D2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45" y="2393244"/>
            <a:ext cx="5305778" cy="3872089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83D67-788B-41E6-B987-53E55C004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399822"/>
            <a:ext cx="4267200" cy="32004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60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D0BFD23-783F-4ACE-ABCD-323A3645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08" y="202142"/>
            <a:ext cx="4595636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anose="020F0502020204030204" pitchFamily="34" charset="0"/>
              </a:rPr>
              <a:t>Leaving Sparrows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Day 1    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C:\Users\twote\Desktop\BTC\2017\Photos\Day 1\outside sparrowsC.JPG">
            <a:extLst>
              <a:ext uri="{FF2B5EF4-FFF2-40B4-BE49-F238E27FC236}">
                <a16:creationId xmlns:a16="http://schemas.microsoft.com/office/drawing/2014/main" id="{A06572BB-FE16-41AF-9EAD-7F6BF77FBB2D}"/>
              </a:ext>
            </a:extLst>
          </p:cNvPr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8898" y="1179865"/>
            <a:ext cx="3873148" cy="342600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4FEE1-F745-415A-BFCE-D4396E93C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4236"/>
            <a:ext cx="2664177" cy="4357511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E5FE9-B2D2-48E1-A8C9-E4097A7A0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42" y="575733"/>
            <a:ext cx="2357790" cy="4809068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0901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BAA131-D300-4FCF-86F1-C7871B2CE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73" y="925335"/>
            <a:ext cx="3666631" cy="322692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A3DC4-F599-4F1F-B22F-EE409BB5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0" y="2418433"/>
            <a:ext cx="2275840" cy="2380262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77823-1A1A-4AF6-AFAA-279638515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1" y="1027286"/>
            <a:ext cx="2504545" cy="4199467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39F23CA9-ECCB-48EF-ABB0-3536F0188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08" y="202142"/>
            <a:ext cx="710177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anose="020F0502020204030204" pitchFamily="34" charset="0"/>
              </a:rPr>
              <a:t>On way to Our Lady of Mount Carmel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Day 1    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981181-57A0-41FA-9FFA-811EF91B8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37" y="4405206"/>
            <a:ext cx="2878667" cy="232967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ED868DAD-E2A9-4D3D-8331-40BD0400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130" y="5002813"/>
            <a:ext cx="2517913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Lunch on the Way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0ECA139E-B478-46FE-999B-ABB80F76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313" y="5414857"/>
            <a:ext cx="2298309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anose="020F0502020204030204" pitchFamily="34" charset="0"/>
              </a:rPr>
              <a:t>Fixing a Flat Tire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3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mapper.s3.amazonaws.com/assets/photos/24/59/273771_s.jpg">
            <a:extLst>
              <a:ext uri="{FF2B5EF4-FFF2-40B4-BE49-F238E27FC236}">
                <a16:creationId xmlns:a16="http://schemas.microsoft.com/office/drawing/2014/main" id="{3A729F72-328D-4B7C-85EE-C40B0784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185334"/>
            <a:ext cx="2855913" cy="2359377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204EAD6-1FD7-4E27-8B8B-98AB3EB2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08" y="168275"/>
            <a:ext cx="710177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anose="020F0502020204030204" pitchFamily="34" charset="0"/>
              </a:rPr>
              <a:t>Our Lady of Mount Carmel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Day 1    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FF99D93-F133-4280-A286-350FB5E62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946" y="5864930"/>
            <a:ext cx="5000977" cy="4081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Presenting at Our Lady of Mount Carmel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B0092-7BCD-4438-A2DF-A6596DBA8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7" y="1283757"/>
            <a:ext cx="1817511" cy="408975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6350A-D072-4795-B2DA-953A9711D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1205090"/>
            <a:ext cx="3493981" cy="2339621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8036B-62D1-482B-8F0F-7E564748E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3685822"/>
            <a:ext cx="3680178" cy="279611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E51709-F127-4DBA-8302-68D50508B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13" y="3391608"/>
            <a:ext cx="2063044" cy="3090332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A80ABA-9758-48BC-BB2F-400298AE4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32" y="3693935"/>
            <a:ext cx="3070578" cy="194733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7235581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</TotalTime>
  <Words>75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Terzo</dc:creator>
  <cp:lastModifiedBy>Louis Terzo</cp:lastModifiedBy>
  <cp:revision>12</cp:revision>
  <dcterms:created xsi:type="dcterms:W3CDTF">2019-02-12T20:14:45Z</dcterms:created>
  <dcterms:modified xsi:type="dcterms:W3CDTF">2019-05-28T19:57:50Z</dcterms:modified>
</cp:coreProperties>
</file>