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7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7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0628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43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358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26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2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9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0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7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0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7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5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38C22-2F3D-41A2-A5B0-F12EC9A73F11}" type="datetimeFigureOut">
              <a:rPr lang="en-US" smtClean="0"/>
              <a:t>5/28/2019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D3F60F-182F-4453-88E2-464E7471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5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AB8B115-0AB1-4055-AE9D-C993D0A90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407" y="202142"/>
            <a:ext cx="6559903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Day </a:t>
            </a:r>
            <a:r>
              <a:rPr lang="en-US" altLang="en-US" sz="2400" b="1" dirty="0">
                <a:latin typeface="Calibri" panose="020F0502020204030204" pitchFamily="34" charset="0"/>
              </a:rPr>
              <a:t>2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 2018  -   Holy Family Retreat Center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26350-B209-4F79-A646-A280CCE8A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08" y="1004711"/>
            <a:ext cx="2811992" cy="1857294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9A7B7C-02A7-4CFF-8753-D98267988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39" y="1542394"/>
            <a:ext cx="1665642" cy="2639222"/>
          </a:xfrm>
          <a:prstGeom prst="rect">
            <a:avLst/>
          </a:prstGeom>
          <a:ln w="38100">
            <a:solidFill>
              <a:srgbClr val="33CC33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A8B805-9B13-40EB-8D6D-DCB9B5F3A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14" y="998839"/>
            <a:ext cx="3883378" cy="2409471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535BBA9A-0B41-4535-9C77-3864868E8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782" y="3010754"/>
            <a:ext cx="3669949" cy="45534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Where we slept in Hamden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DB109BC-53AE-485B-900B-7CC4134C8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642" y="857025"/>
            <a:ext cx="2455864" cy="4553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Packing the Truck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29BC0F80-5A4B-493E-8B67-3FF60EC26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948" y="4430299"/>
            <a:ext cx="3068991" cy="4529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Supper at Holy Family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572E5B-341F-42B3-A0EA-86F82EDDCA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034" y="3528482"/>
            <a:ext cx="1862666" cy="3233562"/>
          </a:xfrm>
          <a:prstGeom prst="rect">
            <a:avLst/>
          </a:prstGeom>
          <a:ln w="38100">
            <a:solidFill>
              <a:srgbClr val="33CC33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CC7F26-F32A-4BCF-B1BE-9DD32EA96C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44" y="4487082"/>
            <a:ext cx="3330221" cy="1886322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892671-05D2-492B-9648-615335E02B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1" y="3731538"/>
            <a:ext cx="1792053" cy="2967892"/>
          </a:xfrm>
          <a:prstGeom prst="rect">
            <a:avLst/>
          </a:prstGeom>
          <a:ln w="38100">
            <a:solidFill>
              <a:srgbClr val="33CC33"/>
            </a:solidFill>
          </a:ln>
        </p:spPr>
      </p:pic>
    </p:spTree>
    <p:extLst>
      <p:ext uri="{BB962C8B-B14F-4D97-AF65-F5344CB8AC3E}">
        <p14:creationId xmlns:p14="http://schemas.microsoft.com/office/powerpoint/2010/main" val="406995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A9BA913-FAC3-4189-9D6C-BF7F32B63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744" y="364877"/>
            <a:ext cx="5476169" cy="549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en-US" altLang="en-US" sz="2400" b="1" dirty="0">
                <a:latin typeface="Calibri" panose="020F0502020204030204" pitchFamily="34" charset="0"/>
              </a:rPr>
              <a:t>Presenting at Holy Family Day 2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2018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09E68D-553F-4223-B011-A2591E217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33" y="1712742"/>
            <a:ext cx="1928813" cy="3052690"/>
          </a:xfrm>
          <a:prstGeom prst="rect">
            <a:avLst/>
          </a:prstGeom>
          <a:ln w="57150">
            <a:solidFill>
              <a:srgbClr val="33CC33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DBFB1D-5C8D-4AA7-BBF6-023A5C37E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147" y="1143001"/>
            <a:ext cx="4486031" cy="2852224"/>
          </a:xfrm>
          <a:prstGeom prst="rect">
            <a:avLst/>
          </a:prstGeom>
          <a:ln w="57150">
            <a:solidFill>
              <a:srgbClr val="FF66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2BFB70-C7F9-48E4-8252-4FDD8788B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34" y="495886"/>
            <a:ext cx="4045438" cy="3288323"/>
          </a:xfrm>
          <a:prstGeom prst="rect">
            <a:avLst/>
          </a:prstGeom>
          <a:ln w="57150">
            <a:solidFill>
              <a:srgbClr val="33CC33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2E1F98-EE29-4120-8028-BA83164113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724" y="4343401"/>
            <a:ext cx="3856978" cy="2271933"/>
          </a:xfrm>
          <a:prstGeom prst="rect">
            <a:avLst/>
          </a:prstGeom>
          <a:ln w="57150">
            <a:solidFill>
              <a:srgbClr val="33CC33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543EDD-BDAA-4EC9-944E-397A62496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77" y="4216790"/>
            <a:ext cx="4045438" cy="2525153"/>
          </a:xfrm>
          <a:prstGeom prst="rect">
            <a:avLst/>
          </a:prstGeom>
          <a:ln w="57150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30590985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662</TotalTime>
  <Words>27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Terzo</dc:creator>
  <cp:lastModifiedBy>Louis Terzo</cp:lastModifiedBy>
  <cp:revision>17</cp:revision>
  <dcterms:created xsi:type="dcterms:W3CDTF">2019-02-12T20:14:45Z</dcterms:created>
  <dcterms:modified xsi:type="dcterms:W3CDTF">2019-05-28T20:02:48Z</dcterms:modified>
</cp:coreProperties>
</file>